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9" r:id="rId4"/>
    <p:sldId id="264" r:id="rId5"/>
    <p:sldId id="258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EF4B4-D2AC-4A1B-90F1-7E939FF588E2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AB3F6988-E949-41C0-894C-042BD49037D4}">
      <dgm:prSet phldrT="[Текст]"/>
      <dgm:spPr/>
      <dgm:t>
        <a:bodyPr/>
        <a:lstStyle/>
        <a:p>
          <a:r>
            <a:rPr lang="ru-RU" dirty="0" smtClean="0"/>
            <a:t>Человек - потребитель</a:t>
          </a:r>
          <a:endParaRPr lang="ru-RU" dirty="0"/>
        </a:p>
      </dgm:t>
    </dgm:pt>
    <dgm:pt modelId="{36A0BECF-CD00-43D3-9CCE-D1778D08658F}" type="parTrans" cxnId="{A1275AB6-B70B-422A-89E9-D6F6CD019ED6}">
      <dgm:prSet/>
      <dgm:spPr/>
      <dgm:t>
        <a:bodyPr/>
        <a:lstStyle/>
        <a:p>
          <a:endParaRPr lang="ru-RU"/>
        </a:p>
      </dgm:t>
    </dgm:pt>
    <dgm:pt modelId="{5A31BEA2-D909-4165-AB67-E16BE7B9104C}" type="sibTrans" cxnId="{A1275AB6-B70B-422A-89E9-D6F6CD019ED6}">
      <dgm:prSet/>
      <dgm:spPr/>
      <dgm:t>
        <a:bodyPr/>
        <a:lstStyle/>
        <a:p>
          <a:endParaRPr lang="ru-RU"/>
        </a:p>
      </dgm:t>
    </dgm:pt>
    <dgm:pt modelId="{55BB952B-4C0C-4EB2-86D4-65978DBFE69A}">
      <dgm:prSet phldrT="[Текст]"/>
      <dgm:spPr/>
      <dgm:t>
        <a:bodyPr/>
        <a:lstStyle/>
        <a:p>
          <a:r>
            <a:rPr lang="ru-RU" dirty="0" smtClean="0"/>
            <a:t>Хочет купить</a:t>
          </a:r>
          <a:endParaRPr lang="ru-RU" dirty="0"/>
        </a:p>
      </dgm:t>
    </dgm:pt>
    <dgm:pt modelId="{5F4A8D78-6A3A-4DD4-9B10-9ED74FAE5872}" type="parTrans" cxnId="{34AB309D-A5ED-4F51-8D32-32A9E0812AB1}">
      <dgm:prSet/>
      <dgm:spPr/>
      <dgm:t>
        <a:bodyPr/>
        <a:lstStyle/>
        <a:p>
          <a:endParaRPr lang="ru-RU"/>
        </a:p>
      </dgm:t>
    </dgm:pt>
    <dgm:pt modelId="{3A89855B-F8F1-4191-BCE1-2A97D4783E71}" type="sibTrans" cxnId="{34AB309D-A5ED-4F51-8D32-32A9E0812AB1}">
      <dgm:prSet/>
      <dgm:spPr/>
      <dgm:t>
        <a:bodyPr/>
        <a:lstStyle/>
        <a:p>
          <a:endParaRPr lang="ru-RU"/>
        </a:p>
      </dgm:t>
    </dgm:pt>
    <dgm:pt modelId="{A3A59798-EF8D-45AF-A834-6BDEEB4435B5}">
      <dgm:prSet phldrT="[Текст]"/>
      <dgm:spPr/>
      <dgm:t>
        <a:bodyPr/>
        <a:lstStyle/>
        <a:p>
          <a:r>
            <a:rPr lang="ru-RU" dirty="0" smtClean="0"/>
            <a:t>заказывает</a:t>
          </a:r>
          <a:endParaRPr lang="ru-RU" dirty="0"/>
        </a:p>
      </dgm:t>
    </dgm:pt>
    <dgm:pt modelId="{CAA96CCE-DD43-471D-9981-9109DE15EB35}" type="parTrans" cxnId="{27EB85C2-6FFE-4837-846A-CB500B1372C9}">
      <dgm:prSet/>
      <dgm:spPr/>
      <dgm:t>
        <a:bodyPr/>
        <a:lstStyle/>
        <a:p>
          <a:endParaRPr lang="ru-RU"/>
        </a:p>
      </dgm:t>
    </dgm:pt>
    <dgm:pt modelId="{EDEBA205-3AD1-4231-8307-933F16E5E5BE}" type="sibTrans" cxnId="{27EB85C2-6FFE-4837-846A-CB500B1372C9}">
      <dgm:prSet/>
      <dgm:spPr/>
      <dgm:t>
        <a:bodyPr/>
        <a:lstStyle/>
        <a:p>
          <a:endParaRPr lang="ru-RU"/>
        </a:p>
      </dgm:t>
    </dgm:pt>
    <dgm:pt modelId="{6B684D4B-8CB1-42F5-A943-9F7F78590355}">
      <dgm:prSet/>
      <dgm:spPr/>
      <dgm:t>
        <a:bodyPr/>
        <a:lstStyle/>
        <a:p>
          <a:r>
            <a:rPr lang="ru-RU" dirty="0" smtClean="0"/>
            <a:t>покупает</a:t>
          </a:r>
          <a:endParaRPr lang="ru-RU" dirty="0"/>
        </a:p>
      </dgm:t>
    </dgm:pt>
    <dgm:pt modelId="{5AD75605-C0FB-4A14-B2C2-B72EAE68685F}" type="parTrans" cxnId="{F727DFFC-ABDE-443D-ADAB-8254E0761172}">
      <dgm:prSet/>
      <dgm:spPr/>
      <dgm:t>
        <a:bodyPr/>
        <a:lstStyle/>
        <a:p>
          <a:endParaRPr lang="ru-RU"/>
        </a:p>
      </dgm:t>
    </dgm:pt>
    <dgm:pt modelId="{16D17465-0F93-417B-8FF2-07CC57EC250B}" type="sibTrans" cxnId="{F727DFFC-ABDE-443D-ADAB-8254E0761172}">
      <dgm:prSet/>
      <dgm:spPr/>
      <dgm:t>
        <a:bodyPr/>
        <a:lstStyle/>
        <a:p>
          <a:endParaRPr lang="ru-RU"/>
        </a:p>
      </dgm:t>
    </dgm:pt>
    <dgm:pt modelId="{5399D470-1B88-4C9E-AAE8-3015A28349BA}">
      <dgm:prSet/>
      <dgm:spPr/>
      <dgm:t>
        <a:bodyPr/>
        <a:lstStyle/>
        <a:p>
          <a:r>
            <a:rPr lang="ru-RU" dirty="0" smtClean="0"/>
            <a:t>пользуется</a:t>
          </a:r>
          <a:endParaRPr lang="ru-RU" dirty="0"/>
        </a:p>
      </dgm:t>
    </dgm:pt>
    <dgm:pt modelId="{78C4BF7D-D763-4AC8-A792-D781A0F86A6B}" type="parTrans" cxnId="{5268696D-6B58-42EE-9607-13670D59615B}">
      <dgm:prSet/>
      <dgm:spPr/>
      <dgm:t>
        <a:bodyPr/>
        <a:lstStyle/>
        <a:p>
          <a:endParaRPr lang="ru-RU"/>
        </a:p>
      </dgm:t>
    </dgm:pt>
    <dgm:pt modelId="{14672B78-7133-433E-92EF-74C024165ED1}" type="sibTrans" cxnId="{5268696D-6B58-42EE-9607-13670D59615B}">
      <dgm:prSet/>
      <dgm:spPr/>
      <dgm:t>
        <a:bodyPr/>
        <a:lstStyle/>
        <a:p>
          <a:endParaRPr lang="ru-RU"/>
        </a:p>
      </dgm:t>
    </dgm:pt>
    <dgm:pt modelId="{84A35CA8-A553-43B3-AAB9-5CF8E0E6E4DD}" type="pres">
      <dgm:prSet presAssocID="{285EF4B4-D2AC-4A1B-90F1-7E939FF588E2}" presName="compositeShape" presStyleCnt="0">
        <dgm:presLayoutVars>
          <dgm:dir/>
          <dgm:resizeHandles/>
        </dgm:presLayoutVars>
      </dgm:prSet>
      <dgm:spPr/>
    </dgm:pt>
    <dgm:pt modelId="{5730AA52-7F22-4816-AC6A-7C8C0D4CB36C}" type="pres">
      <dgm:prSet presAssocID="{285EF4B4-D2AC-4A1B-90F1-7E939FF588E2}" presName="pyramid" presStyleLbl="node1" presStyleIdx="0" presStyleCnt="1" custScaleX="88955" custLinFactNeighborX="-4691" custLinFactNeighborY="1978"/>
      <dgm:spPr>
        <a:solidFill>
          <a:srgbClr val="00B050"/>
        </a:solidFill>
      </dgm:spPr>
    </dgm:pt>
    <dgm:pt modelId="{4BF75EBB-4688-4196-9657-ECD9BBB69A8D}" type="pres">
      <dgm:prSet presAssocID="{285EF4B4-D2AC-4A1B-90F1-7E939FF588E2}" presName="theList" presStyleCnt="0"/>
      <dgm:spPr/>
    </dgm:pt>
    <dgm:pt modelId="{8AFC95F5-6086-4A5D-B603-0AB1BE251450}" type="pres">
      <dgm:prSet presAssocID="{AB3F6988-E949-41C0-894C-042BD49037D4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B47BA-C9C1-42F1-A4F7-29A0B31E1583}" type="pres">
      <dgm:prSet presAssocID="{AB3F6988-E949-41C0-894C-042BD49037D4}" presName="aSpace" presStyleCnt="0"/>
      <dgm:spPr/>
    </dgm:pt>
    <dgm:pt modelId="{46CD13E1-A562-41C0-AB08-3BCCCA7C3C69}" type="pres">
      <dgm:prSet presAssocID="{55BB952B-4C0C-4EB2-86D4-65978DBFE69A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F6E11-2929-467B-8821-79CA4B0D6DDD}" type="pres">
      <dgm:prSet presAssocID="{55BB952B-4C0C-4EB2-86D4-65978DBFE69A}" presName="aSpace" presStyleCnt="0"/>
      <dgm:spPr/>
    </dgm:pt>
    <dgm:pt modelId="{05EB5278-1D9B-43C9-9FCB-F5C54867A393}" type="pres">
      <dgm:prSet presAssocID="{A3A59798-EF8D-45AF-A834-6BDEEB4435B5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6BC58-BEBC-45A0-ACE7-3D1226F14002}" type="pres">
      <dgm:prSet presAssocID="{A3A59798-EF8D-45AF-A834-6BDEEB4435B5}" presName="aSpace" presStyleCnt="0"/>
      <dgm:spPr/>
    </dgm:pt>
    <dgm:pt modelId="{C7E4EA75-99BE-4620-8EA0-73E9094057EA}" type="pres">
      <dgm:prSet presAssocID="{6B684D4B-8CB1-42F5-A943-9F7F78590355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71B13-9C47-478B-BB98-7A5F9CA2C87B}" type="pres">
      <dgm:prSet presAssocID="{6B684D4B-8CB1-42F5-A943-9F7F78590355}" presName="aSpace" presStyleCnt="0"/>
      <dgm:spPr/>
    </dgm:pt>
    <dgm:pt modelId="{69CB1542-C3F9-4E63-B41C-4F4E3F5BA7F0}" type="pres">
      <dgm:prSet presAssocID="{5399D470-1B88-4C9E-AAE8-3015A28349BA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6FC58-D706-468F-8CBB-D904777F2863}" type="pres">
      <dgm:prSet presAssocID="{5399D470-1B88-4C9E-AAE8-3015A28349BA}" presName="aSpace" presStyleCnt="0"/>
      <dgm:spPr/>
    </dgm:pt>
  </dgm:ptLst>
  <dgm:cxnLst>
    <dgm:cxn modelId="{F727DFFC-ABDE-443D-ADAB-8254E0761172}" srcId="{285EF4B4-D2AC-4A1B-90F1-7E939FF588E2}" destId="{6B684D4B-8CB1-42F5-A943-9F7F78590355}" srcOrd="3" destOrd="0" parTransId="{5AD75605-C0FB-4A14-B2C2-B72EAE68685F}" sibTransId="{16D17465-0F93-417B-8FF2-07CC57EC250B}"/>
    <dgm:cxn modelId="{D53642F4-E32C-467B-B69E-EC69A481C49C}" type="presOf" srcId="{285EF4B4-D2AC-4A1B-90F1-7E939FF588E2}" destId="{84A35CA8-A553-43B3-AAB9-5CF8E0E6E4DD}" srcOrd="0" destOrd="0" presId="urn:microsoft.com/office/officeart/2005/8/layout/pyramid2"/>
    <dgm:cxn modelId="{A1275AB6-B70B-422A-89E9-D6F6CD019ED6}" srcId="{285EF4B4-D2AC-4A1B-90F1-7E939FF588E2}" destId="{AB3F6988-E949-41C0-894C-042BD49037D4}" srcOrd="0" destOrd="0" parTransId="{36A0BECF-CD00-43D3-9CCE-D1778D08658F}" sibTransId="{5A31BEA2-D909-4165-AB67-E16BE7B9104C}"/>
    <dgm:cxn modelId="{5268696D-6B58-42EE-9607-13670D59615B}" srcId="{285EF4B4-D2AC-4A1B-90F1-7E939FF588E2}" destId="{5399D470-1B88-4C9E-AAE8-3015A28349BA}" srcOrd="4" destOrd="0" parTransId="{78C4BF7D-D763-4AC8-A792-D781A0F86A6B}" sibTransId="{14672B78-7133-433E-92EF-74C024165ED1}"/>
    <dgm:cxn modelId="{4C5A0D4B-10D9-4150-8E21-A829C9F36850}" type="presOf" srcId="{55BB952B-4C0C-4EB2-86D4-65978DBFE69A}" destId="{46CD13E1-A562-41C0-AB08-3BCCCA7C3C69}" srcOrd="0" destOrd="0" presId="urn:microsoft.com/office/officeart/2005/8/layout/pyramid2"/>
    <dgm:cxn modelId="{70EB525E-BF64-4740-8088-470B47EC8ED8}" type="presOf" srcId="{AB3F6988-E949-41C0-894C-042BD49037D4}" destId="{8AFC95F5-6086-4A5D-B603-0AB1BE251450}" srcOrd="0" destOrd="0" presId="urn:microsoft.com/office/officeart/2005/8/layout/pyramid2"/>
    <dgm:cxn modelId="{127DCA81-0737-432D-B88F-3D9410DA7553}" type="presOf" srcId="{5399D470-1B88-4C9E-AAE8-3015A28349BA}" destId="{69CB1542-C3F9-4E63-B41C-4F4E3F5BA7F0}" srcOrd="0" destOrd="0" presId="urn:microsoft.com/office/officeart/2005/8/layout/pyramid2"/>
    <dgm:cxn modelId="{A500866A-37CB-49CE-B037-0A3DC4B11094}" type="presOf" srcId="{A3A59798-EF8D-45AF-A834-6BDEEB4435B5}" destId="{05EB5278-1D9B-43C9-9FCB-F5C54867A393}" srcOrd="0" destOrd="0" presId="urn:microsoft.com/office/officeart/2005/8/layout/pyramid2"/>
    <dgm:cxn modelId="{27EB85C2-6FFE-4837-846A-CB500B1372C9}" srcId="{285EF4B4-D2AC-4A1B-90F1-7E939FF588E2}" destId="{A3A59798-EF8D-45AF-A834-6BDEEB4435B5}" srcOrd="2" destOrd="0" parTransId="{CAA96CCE-DD43-471D-9981-9109DE15EB35}" sibTransId="{EDEBA205-3AD1-4231-8307-933F16E5E5BE}"/>
    <dgm:cxn modelId="{890D37C3-D64A-4E82-858E-03F6933212B7}" type="presOf" srcId="{6B684D4B-8CB1-42F5-A943-9F7F78590355}" destId="{C7E4EA75-99BE-4620-8EA0-73E9094057EA}" srcOrd="0" destOrd="0" presId="urn:microsoft.com/office/officeart/2005/8/layout/pyramid2"/>
    <dgm:cxn modelId="{34AB309D-A5ED-4F51-8D32-32A9E0812AB1}" srcId="{285EF4B4-D2AC-4A1B-90F1-7E939FF588E2}" destId="{55BB952B-4C0C-4EB2-86D4-65978DBFE69A}" srcOrd="1" destOrd="0" parTransId="{5F4A8D78-6A3A-4DD4-9B10-9ED74FAE5872}" sibTransId="{3A89855B-F8F1-4191-BCE1-2A97D4783E71}"/>
    <dgm:cxn modelId="{DF03645A-A032-48A2-B873-334C61891DE1}" type="presParOf" srcId="{84A35CA8-A553-43B3-AAB9-5CF8E0E6E4DD}" destId="{5730AA52-7F22-4816-AC6A-7C8C0D4CB36C}" srcOrd="0" destOrd="0" presId="urn:microsoft.com/office/officeart/2005/8/layout/pyramid2"/>
    <dgm:cxn modelId="{37CFB939-9DA7-4FFA-B2B3-0D220A1CD249}" type="presParOf" srcId="{84A35CA8-A553-43B3-AAB9-5CF8E0E6E4DD}" destId="{4BF75EBB-4688-4196-9657-ECD9BBB69A8D}" srcOrd="1" destOrd="0" presId="urn:microsoft.com/office/officeart/2005/8/layout/pyramid2"/>
    <dgm:cxn modelId="{60F02C56-8D23-4776-B474-38F2FE9BB667}" type="presParOf" srcId="{4BF75EBB-4688-4196-9657-ECD9BBB69A8D}" destId="{8AFC95F5-6086-4A5D-B603-0AB1BE251450}" srcOrd="0" destOrd="0" presId="urn:microsoft.com/office/officeart/2005/8/layout/pyramid2"/>
    <dgm:cxn modelId="{71927E7B-D5DB-4224-AFE3-8BC1E3679AE4}" type="presParOf" srcId="{4BF75EBB-4688-4196-9657-ECD9BBB69A8D}" destId="{12DB47BA-C9C1-42F1-A4F7-29A0B31E1583}" srcOrd="1" destOrd="0" presId="urn:microsoft.com/office/officeart/2005/8/layout/pyramid2"/>
    <dgm:cxn modelId="{6B4A375D-F856-477B-920B-93B905842C22}" type="presParOf" srcId="{4BF75EBB-4688-4196-9657-ECD9BBB69A8D}" destId="{46CD13E1-A562-41C0-AB08-3BCCCA7C3C69}" srcOrd="2" destOrd="0" presId="urn:microsoft.com/office/officeart/2005/8/layout/pyramid2"/>
    <dgm:cxn modelId="{BC20E8B2-6C3C-4A34-B4DE-8534384CAFBB}" type="presParOf" srcId="{4BF75EBB-4688-4196-9657-ECD9BBB69A8D}" destId="{B6AF6E11-2929-467B-8821-79CA4B0D6DDD}" srcOrd="3" destOrd="0" presId="urn:microsoft.com/office/officeart/2005/8/layout/pyramid2"/>
    <dgm:cxn modelId="{C50FF0AE-C407-4E3F-A08D-804AC92A591B}" type="presParOf" srcId="{4BF75EBB-4688-4196-9657-ECD9BBB69A8D}" destId="{05EB5278-1D9B-43C9-9FCB-F5C54867A393}" srcOrd="4" destOrd="0" presId="urn:microsoft.com/office/officeart/2005/8/layout/pyramid2"/>
    <dgm:cxn modelId="{3B45FA0E-6D61-441A-80D5-8D7D34BB0FA8}" type="presParOf" srcId="{4BF75EBB-4688-4196-9657-ECD9BBB69A8D}" destId="{0EB6BC58-BEBC-45A0-ACE7-3D1226F14002}" srcOrd="5" destOrd="0" presId="urn:microsoft.com/office/officeart/2005/8/layout/pyramid2"/>
    <dgm:cxn modelId="{DC09639E-D352-4BCE-9507-732E47289F49}" type="presParOf" srcId="{4BF75EBB-4688-4196-9657-ECD9BBB69A8D}" destId="{C7E4EA75-99BE-4620-8EA0-73E9094057EA}" srcOrd="6" destOrd="0" presId="urn:microsoft.com/office/officeart/2005/8/layout/pyramid2"/>
    <dgm:cxn modelId="{9960C1D9-AE3E-4CFF-91FA-5AD402FD306D}" type="presParOf" srcId="{4BF75EBB-4688-4196-9657-ECD9BBB69A8D}" destId="{9E071B13-9C47-478B-BB98-7A5F9CA2C87B}" srcOrd="7" destOrd="0" presId="urn:microsoft.com/office/officeart/2005/8/layout/pyramid2"/>
    <dgm:cxn modelId="{D8F2881A-CDFF-4A91-B410-B82DDE2888A7}" type="presParOf" srcId="{4BF75EBB-4688-4196-9657-ECD9BBB69A8D}" destId="{69CB1542-C3F9-4E63-B41C-4F4E3F5BA7F0}" srcOrd="8" destOrd="0" presId="urn:microsoft.com/office/officeart/2005/8/layout/pyramid2"/>
    <dgm:cxn modelId="{4D2A8604-20E4-4126-A7EB-0A6D18CA2EE3}" type="presParOf" srcId="{4BF75EBB-4688-4196-9657-ECD9BBB69A8D}" destId="{E9A6FC58-D706-468F-8CBB-D904777F286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B15AE-242A-4F73-83D5-E7A2621EE312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4091F0-7271-4088-8EF6-29EAE8F4BFA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Продукты питания</a:t>
          </a:r>
          <a:endParaRPr lang="ru-RU" sz="2000" dirty="0">
            <a:solidFill>
              <a:schemeClr val="tx1"/>
            </a:solidFill>
          </a:endParaRPr>
        </a:p>
      </dgm:t>
    </dgm:pt>
    <dgm:pt modelId="{B7B25159-FDAE-4526-9C1B-A765CAC9C017}" type="parTrans" cxnId="{4C5386AD-A410-4C2F-AEC8-9008485E22C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5098FC8-9486-4AE0-B972-C8EA602877AA}" type="sibTrans" cxnId="{4C5386AD-A410-4C2F-AEC8-9008485E22C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9841304-D988-4E8F-A658-05CB2EDA54E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Елочные украшения</a:t>
          </a:r>
          <a:endParaRPr lang="ru-RU" sz="2000" dirty="0">
            <a:solidFill>
              <a:schemeClr val="tx1"/>
            </a:solidFill>
          </a:endParaRPr>
        </a:p>
      </dgm:t>
    </dgm:pt>
    <dgm:pt modelId="{12393DE8-E605-4CA0-8CA2-DA26BDE32CFB}" type="parTrans" cxnId="{4D9DAFEC-3E14-47C3-B530-7B603CA5906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B4253B1-03D0-4B1B-BE41-2550806CDB84}" type="sibTrans" cxnId="{4D9DAFEC-3E14-47C3-B530-7B603CA59063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FDC5FE-06B2-4EBB-AA60-2243CA0D3744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Новогодняя ель</a:t>
          </a:r>
          <a:endParaRPr lang="ru-RU" sz="2000" dirty="0">
            <a:solidFill>
              <a:schemeClr val="tx1"/>
            </a:solidFill>
          </a:endParaRPr>
        </a:p>
      </dgm:t>
    </dgm:pt>
    <dgm:pt modelId="{05D62B89-5C1D-402F-8B7A-1690821B286D}" type="parTrans" cxnId="{A44AB8B0-E167-4EF3-9236-053A870FF1A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344AE91-42BD-4F86-A17C-31887AA9EE3D}" type="sibTrans" cxnId="{A44AB8B0-E167-4EF3-9236-053A870FF1A1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1D908B3-55AF-469E-AEF4-F26D469B7C72}">
      <dgm:prSet phldrT="[Текст]" custT="1"/>
      <dgm:spPr/>
      <dgm:t>
        <a:bodyPr/>
        <a:lstStyle/>
        <a:p>
          <a:pPr algn="l"/>
          <a:endParaRPr lang="ru-RU" sz="1600" dirty="0">
            <a:solidFill>
              <a:schemeClr val="tx1"/>
            </a:solidFill>
          </a:endParaRPr>
        </a:p>
      </dgm:t>
    </dgm:pt>
    <dgm:pt modelId="{02D58B95-764C-478E-8EA2-4983A7C2444F}" type="parTrans" cxnId="{490A2522-47CE-4AB9-A040-736D4BA3A5E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05D193E-5BBB-4B27-8B1F-4C27B0F7727F}" type="sibTrans" cxnId="{490A2522-47CE-4AB9-A040-736D4BA3A5E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E992C47-F487-4E3B-A14B-CF314A3B07E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подарки</a:t>
          </a:r>
          <a:endParaRPr lang="ru-RU" sz="2000" dirty="0">
            <a:solidFill>
              <a:schemeClr val="tx1"/>
            </a:solidFill>
          </a:endParaRPr>
        </a:p>
      </dgm:t>
    </dgm:pt>
    <dgm:pt modelId="{28B9E001-3261-4401-8D07-8C870A229EEE}" type="parTrans" cxnId="{AAC4EE0D-2A69-4B84-B5CB-6D663C4CB9D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0555007-5E69-48A9-8FF6-6693A667B2F4}" type="sibTrans" cxnId="{AAC4EE0D-2A69-4B84-B5CB-6D663C4CB9DD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C5FE961-CD38-4EAC-8D6F-CB4DD8953571}" type="pres">
      <dgm:prSet presAssocID="{536B15AE-242A-4F73-83D5-E7A2621EE3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4F34F-9025-417B-B3B3-6309EE549E67}" type="pres">
      <dgm:prSet presAssocID="{F74091F0-7271-4088-8EF6-29EAE8F4BF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D5FEB-A9A4-4DF1-9FA1-2A47F436258A}" type="pres">
      <dgm:prSet presAssocID="{75098FC8-9486-4AE0-B972-C8EA602877AA}" presName="sibTrans" presStyleLbl="sibTrans2D1" presStyleIdx="0" presStyleCnt="4" custScaleX="165486"/>
      <dgm:spPr/>
      <dgm:t>
        <a:bodyPr/>
        <a:lstStyle/>
        <a:p>
          <a:endParaRPr lang="ru-RU"/>
        </a:p>
      </dgm:t>
    </dgm:pt>
    <dgm:pt modelId="{978D8686-79FF-4CF8-9F1E-721FADA14E19}" type="pres">
      <dgm:prSet presAssocID="{75098FC8-9486-4AE0-B972-C8EA602877A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41B70F5-4E9F-4275-8CE2-D604D006AD50}" type="pres">
      <dgm:prSet presAssocID="{79841304-D988-4E8F-A658-05CB2EDA54EC}" presName="node" presStyleLbl="node1" presStyleIdx="1" presStyleCnt="4" custScaleX="108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28B4C-6C4B-48F5-8D5D-A06A0C1D014E}" type="pres">
      <dgm:prSet presAssocID="{2B4253B1-03D0-4B1B-BE41-2550806CDB84}" presName="sibTrans" presStyleLbl="sibTrans2D1" presStyleIdx="1" presStyleCnt="4" custScaleX="187872"/>
      <dgm:spPr/>
      <dgm:t>
        <a:bodyPr/>
        <a:lstStyle/>
        <a:p>
          <a:endParaRPr lang="ru-RU"/>
        </a:p>
      </dgm:t>
    </dgm:pt>
    <dgm:pt modelId="{1D1B8FE4-6B8B-4C14-8735-43BEE4AAC46B}" type="pres">
      <dgm:prSet presAssocID="{2B4253B1-03D0-4B1B-BE41-2550806CDB8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ED625D4-BB4B-4C2E-89DC-5B2B33679A9C}" type="pres">
      <dgm:prSet presAssocID="{78FDC5FE-06B2-4EBB-AA60-2243CA0D37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D7A68-1219-4B98-8BED-FC9750284789}" type="pres">
      <dgm:prSet presAssocID="{2344AE91-42BD-4F86-A17C-31887AA9EE3D}" presName="sibTrans" presStyleLbl="sibTrans2D1" presStyleIdx="2" presStyleCnt="4" custScaleX="202093"/>
      <dgm:spPr/>
      <dgm:t>
        <a:bodyPr/>
        <a:lstStyle/>
        <a:p>
          <a:endParaRPr lang="ru-RU"/>
        </a:p>
      </dgm:t>
    </dgm:pt>
    <dgm:pt modelId="{3789BFCA-8296-4B7B-83C5-3769F137EABA}" type="pres">
      <dgm:prSet presAssocID="{2344AE91-42BD-4F86-A17C-31887AA9EE3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2521066-7631-4BE5-AE63-78832FCEF681}" type="pres">
      <dgm:prSet presAssocID="{BE992C47-F487-4E3B-A14B-CF314A3B07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2AAE4-6666-4FD2-8997-88DD06750C7B}" type="pres">
      <dgm:prSet presAssocID="{10555007-5E69-48A9-8FF6-6693A667B2F4}" presName="sibTrans" presStyleLbl="sibTrans2D1" presStyleIdx="3" presStyleCnt="4" custScaleX="162871"/>
      <dgm:spPr/>
      <dgm:t>
        <a:bodyPr/>
        <a:lstStyle/>
        <a:p>
          <a:endParaRPr lang="ru-RU"/>
        </a:p>
      </dgm:t>
    </dgm:pt>
    <dgm:pt modelId="{598A9241-2DC2-4877-9D12-C9BE3CCE9C83}" type="pres">
      <dgm:prSet presAssocID="{10555007-5E69-48A9-8FF6-6693A667B2F4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85C31E2-2586-4BEC-A365-DE92EF1D99EE}" type="presOf" srcId="{536B15AE-242A-4F73-83D5-E7A2621EE312}" destId="{9C5FE961-CD38-4EAC-8D6F-CB4DD8953571}" srcOrd="0" destOrd="0" presId="urn:microsoft.com/office/officeart/2005/8/layout/cycle2"/>
    <dgm:cxn modelId="{A18405D8-B0A8-4C9A-8A12-84EA955F1472}" type="presOf" srcId="{10555007-5E69-48A9-8FF6-6693A667B2F4}" destId="{598A9241-2DC2-4877-9D12-C9BE3CCE9C83}" srcOrd="1" destOrd="0" presId="urn:microsoft.com/office/officeart/2005/8/layout/cycle2"/>
    <dgm:cxn modelId="{AE359BA4-A2B0-45B5-A72C-00DB4541ECB2}" type="presOf" srcId="{10555007-5E69-48A9-8FF6-6693A667B2F4}" destId="{A932AAE4-6666-4FD2-8997-88DD06750C7B}" srcOrd="0" destOrd="0" presId="urn:microsoft.com/office/officeart/2005/8/layout/cycle2"/>
    <dgm:cxn modelId="{0A29F140-33D1-4110-A4A6-825D0E6B3288}" type="presOf" srcId="{F74091F0-7271-4088-8EF6-29EAE8F4BFA0}" destId="{A5E4F34F-9025-417B-B3B3-6309EE549E67}" srcOrd="0" destOrd="0" presId="urn:microsoft.com/office/officeart/2005/8/layout/cycle2"/>
    <dgm:cxn modelId="{7324112F-825E-470B-B3CB-6BE64AD0B564}" type="presOf" srcId="{78FDC5FE-06B2-4EBB-AA60-2243CA0D3744}" destId="{0ED625D4-BB4B-4C2E-89DC-5B2B33679A9C}" srcOrd="0" destOrd="0" presId="urn:microsoft.com/office/officeart/2005/8/layout/cycle2"/>
    <dgm:cxn modelId="{29FE0B22-460C-4DAB-A961-FCAC5D79BA63}" type="presOf" srcId="{2B4253B1-03D0-4B1B-BE41-2550806CDB84}" destId="{1D1B8FE4-6B8B-4C14-8735-43BEE4AAC46B}" srcOrd="1" destOrd="0" presId="urn:microsoft.com/office/officeart/2005/8/layout/cycle2"/>
    <dgm:cxn modelId="{4C5386AD-A410-4C2F-AEC8-9008485E22CD}" srcId="{536B15AE-242A-4F73-83D5-E7A2621EE312}" destId="{F74091F0-7271-4088-8EF6-29EAE8F4BFA0}" srcOrd="0" destOrd="0" parTransId="{B7B25159-FDAE-4526-9C1B-A765CAC9C017}" sibTransId="{75098FC8-9486-4AE0-B972-C8EA602877AA}"/>
    <dgm:cxn modelId="{E1E75D04-DEBC-48C6-A6FF-9C22E05A7A2C}" type="presOf" srcId="{79841304-D988-4E8F-A658-05CB2EDA54EC}" destId="{941B70F5-4E9F-4275-8CE2-D604D006AD50}" srcOrd="0" destOrd="0" presId="urn:microsoft.com/office/officeart/2005/8/layout/cycle2"/>
    <dgm:cxn modelId="{490A2522-47CE-4AB9-A040-736D4BA3A5E5}" srcId="{78FDC5FE-06B2-4EBB-AA60-2243CA0D3744}" destId="{51D908B3-55AF-469E-AEF4-F26D469B7C72}" srcOrd="0" destOrd="0" parTransId="{02D58B95-764C-478E-8EA2-4983A7C2444F}" sibTransId="{305D193E-5BBB-4B27-8B1F-4C27B0F7727F}"/>
    <dgm:cxn modelId="{A1030BC9-39B3-4DDD-BC8C-A509E43F79B8}" type="presOf" srcId="{BE992C47-F487-4E3B-A14B-CF314A3B07E2}" destId="{42521066-7631-4BE5-AE63-78832FCEF681}" srcOrd="0" destOrd="0" presId="urn:microsoft.com/office/officeart/2005/8/layout/cycle2"/>
    <dgm:cxn modelId="{11B42D58-F161-4A05-89D0-B33A845A3E5B}" type="presOf" srcId="{75098FC8-9486-4AE0-B972-C8EA602877AA}" destId="{E6DD5FEB-A9A4-4DF1-9FA1-2A47F436258A}" srcOrd="0" destOrd="0" presId="urn:microsoft.com/office/officeart/2005/8/layout/cycle2"/>
    <dgm:cxn modelId="{4D9DAFEC-3E14-47C3-B530-7B603CA59063}" srcId="{536B15AE-242A-4F73-83D5-E7A2621EE312}" destId="{79841304-D988-4E8F-A658-05CB2EDA54EC}" srcOrd="1" destOrd="0" parTransId="{12393DE8-E605-4CA0-8CA2-DA26BDE32CFB}" sibTransId="{2B4253B1-03D0-4B1B-BE41-2550806CDB84}"/>
    <dgm:cxn modelId="{3C9CD0D7-E019-4EC7-8C14-BCD96C5DD77E}" type="presOf" srcId="{51D908B3-55AF-469E-AEF4-F26D469B7C72}" destId="{0ED625D4-BB4B-4C2E-89DC-5B2B33679A9C}" srcOrd="0" destOrd="1" presId="urn:microsoft.com/office/officeart/2005/8/layout/cycle2"/>
    <dgm:cxn modelId="{BAC7A5C1-1541-4768-B475-82A37AFAC28B}" type="presOf" srcId="{2B4253B1-03D0-4B1B-BE41-2550806CDB84}" destId="{F2128B4C-6C4B-48F5-8D5D-A06A0C1D014E}" srcOrd="0" destOrd="0" presId="urn:microsoft.com/office/officeart/2005/8/layout/cycle2"/>
    <dgm:cxn modelId="{AAC4EE0D-2A69-4B84-B5CB-6D663C4CB9DD}" srcId="{536B15AE-242A-4F73-83D5-E7A2621EE312}" destId="{BE992C47-F487-4E3B-A14B-CF314A3B07E2}" srcOrd="3" destOrd="0" parTransId="{28B9E001-3261-4401-8D07-8C870A229EEE}" sibTransId="{10555007-5E69-48A9-8FF6-6693A667B2F4}"/>
    <dgm:cxn modelId="{DA0181BB-A8E6-4AC2-8162-E556189709B8}" type="presOf" srcId="{75098FC8-9486-4AE0-B972-C8EA602877AA}" destId="{978D8686-79FF-4CF8-9F1E-721FADA14E19}" srcOrd="1" destOrd="0" presId="urn:microsoft.com/office/officeart/2005/8/layout/cycle2"/>
    <dgm:cxn modelId="{A44AB8B0-E167-4EF3-9236-053A870FF1A1}" srcId="{536B15AE-242A-4F73-83D5-E7A2621EE312}" destId="{78FDC5FE-06B2-4EBB-AA60-2243CA0D3744}" srcOrd="2" destOrd="0" parTransId="{05D62B89-5C1D-402F-8B7A-1690821B286D}" sibTransId="{2344AE91-42BD-4F86-A17C-31887AA9EE3D}"/>
    <dgm:cxn modelId="{59073710-BC9A-4E5D-8442-178B9CABAAE1}" type="presOf" srcId="{2344AE91-42BD-4F86-A17C-31887AA9EE3D}" destId="{3789BFCA-8296-4B7B-83C5-3769F137EABA}" srcOrd="1" destOrd="0" presId="urn:microsoft.com/office/officeart/2005/8/layout/cycle2"/>
    <dgm:cxn modelId="{4C730A7C-2B55-4AD6-BDFA-EDC5EC823304}" type="presOf" srcId="{2344AE91-42BD-4F86-A17C-31887AA9EE3D}" destId="{82FD7A68-1219-4B98-8BED-FC9750284789}" srcOrd="0" destOrd="0" presId="urn:microsoft.com/office/officeart/2005/8/layout/cycle2"/>
    <dgm:cxn modelId="{0F0A601D-72BC-4A47-BB66-899CCA6567DE}" type="presParOf" srcId="{9C5FE961-CD38-4EAC-8D6F-CB4DD8953571}" destId="{A5E4F34F-9025-417B-B3B3-6309EE549E67}" srcOrd="0" destOrd="0" presId="urn:microsoft.com/office/officeart/2005/8/layout/cycle2"/>
    <dgm:cxn modelId="{D863BEF0-FB13-4BBF-BCC6-B9DB7BA47725}" type="presParOf" srcId="{9C5FE961-CD38-4EAC-8D6F-CB4DD8953571}" destId="{E6DD5FEB-A9A4-4DF1-9FA1-2A47F436258A}" srcOrd="1" destOrd="0" presId="urn:microsoft.com/office/officeart/2005/8/layout/cycle2"/>
    <dgm:cxn modelId="{32E52112-F2C7-4A66-B843-6965A8F35F66}" type="presParOf" srcId="{E6DD5FEB-A9A4-4DF1-9FA1-2A47F436258A}" destId="{978D8686-79FF-4CF8-9F1E-721FADA14E19}" srcOrd="0" destOrd="0" presId="urn:microsoft.com/office/officeart/2005/8/layout/cycle2"/>
    <dgm:cxn modelId="{4480E37B-12F7-4564-B4F1-93DE8ED4800D}" type="presParOf" srcId="{9C5FE961-CD38-4EAC-8D6F-CB4DD8953571}" destId="{941B70F5-4E9F-4275-8CE2-D604D006AD50}" srcOrd="2" destOrd="0" presId="urn:microsoft.com/office/officeart/2005/8/layout/cycle2"/>
    <dgm:cxn modelId="{2F076259-D3D5-4707-BADE-C20F18F48D90}" type="presParOf" srcId="{9C5FE961-CD38-4EAC-8D6F-CB4DD8953571}" destId="{F2128B4C-6C4B-48F5-8D5D-A06A0C1D014E}" srcOrd="3" destOrd="0" presId="urn:microsoft.com/office/officeart/2005/8/layout/cycle2"/>
    <dgm:cxn modelId="{C6905D4F-0231-4A52-8633-B799A643C880}" type="presParOf" srcId="{F2128B4C-6C4B-48F5-8D5D-A06A0C1D014E}" destId="{1D1B8FE4-6B8B-4C14-8735-43BEE4AAC46B}" srcOrd="0" destOrd="0" presId="urn:microsoft.com/office/officeart/2005/8/layout/cycle2"/>
    <dgm:cxn modelId="{0E574063-D823-47E9-A864-4F45903EEFD4}" type="presParOf" srcId="{9C5FE961-CD38-4EAC-8D6F-CB4DD8953571}" destId="{0ED625D4-BB4B-4C2E-89DC-5B2B33679A9C}" srcOrd="4" destOrd="0" presId="urn:microsoft.com/office/officeart/2005/8/layout/cycle2"/>
    <dgm:cxn modelId="{73ADC8E6-4E07-40A3-8659-44C6BFC15647}" type="presParOf" srcId="{9C5FE961-CD38-4EAC-8D6F-CB4DD8953571}" destId="{82FD7A68-1219-4B98-8BED-FC9750284789}" srcOrd="5" destOrd="0" presId="urn:microsoft.com/office/officeart/2005/8/layout/cycle2"/>
    <dgm:cxn modelId="{29102959-21CE-4584-A2C0-D08EC9E7B446}" type="presParOf" srcId="{82FD7A68-1219-4B98-8BED-FC9750284789}" destId="{3789BFCA-8296-4B7B-83C5-3769F137EABA}" srcOrd="0" destOrd="0" presId="urn:microsoft.com/office/officeart/2005/8/layout/cycle2"/>
    <dgm:cxn modelId="{549745E3-0B2D-4CD3-9FF0-2E31754E38CB}" type="presParOf" srcId="{9C5FE961-CD38-4EAC-8D6F-CB4DD8953571}" destId="{42521066-7631-4BE5-AE63-78832FCEF681}" srcOrd="6" destOrd="0" presId="urn:microsoft.com/office/officeart/2005/8/layout/cycle2"/>
    <dgm:cxn modelId="{9EA233BD-170D-49D5-A5BF-A926EFDD7B01}" type="presParOf" srcId="{9C5FE961-CD38-4EAC-8D6F-CB4DD8953571}" destId="{A932AAE4-6666-4FD2-8997-88DD06750C7B}" srcOrd="7" destOrd="0" presId="urn:microsoft.com/office/officeart/2005/8/layout/cycle2"/>
    <dgm:cxn modelId="{4D871957-9E39-4B68-86F7-E1E6959CC5AF}" type="presParOf" srcId="{A932AAE4-6666-4FD2-8997-88DD06750C7B}" destId="{598A9241-2DC2-4877-9D12-C9BE3CCE9C83}" srcOrd="0" destOrd="0" presId="urn:microsoft.com/office/officeart/2005/8/layout/cycle2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0AA52-7F22-4816-AC6A-7C8C0D4CB36C}">
      <dsp:nvSpPr>
        <dsp:cNvPr id="0" name=""/>
        <dsp:cNvSpPr/>
      </dsp:nvSpPr>
      <dsp:spPr>
        <a:xfrm>
          <a:off x="557679" y="0"/>
          <a:ext cx="4625973" cy="5200352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C95F5-6086-4A5D-B603-0AB1BE251450}">
      <dsp:nvSpPr>
        <dsp:cNvPr id="0" name=""/>
        <dsp:cNvSpPr/>
      </dsp:nvSpPr>
      <dsp:spPr>
        <a:xfrm>
          <a:off x="3114614" y="520543"/>
          <a:ext cx="3380228" cy="739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Человек - потребитель</a:t>
          </a:r>
          <a:endParaRPr lang="ru-RU" sz="2500" kern="1200" dirty="0"/>
        </a:p>
      </dsp:txBody>
      <dsp:txXfrm>
        <a:off x="3150710" y="556639"/>
        <a:ext cx="3308036" cy="667233"/>
      </dsp:txXfrm>
    </dsp:sp>
    <dsp:sp modelId="{46CD13E1-A562-41C0-AB08-3BCCCA7C3C69}">
      <dsp:nvSpPr>
        <dsp:cNvPr id="0" name=""/>
        <dsp:cNvSpPr/>
      </dsp:nvSpPr>
      <dsp:spPr>
        <a:xfrm>
          <a:off x="3114614" y="1352396"/>
          <a:ext cx="3380228" cy="739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Хочет купить</a:t>
          </a:r>
          <a:endParaRPr lang="ru-RU" sz="2500" kern="1200" dirty="0"/>
        </a:p>
      </dsp:txBody>
      <dsp:txXfrm>
        <a:off x="3150710" y="1388492"/>
        <a:ext cx="3308036" cy="667233"/>
      </dsp:txXfrm>
    </dsp:sp>
    <dsp:sp modelId="{05EB5278-1D9B-43C9-9FCB-F5C54867A393}">
      <dsp:nvSpPr>
        <dsp:cNvPr id="0" name=""/>
        <dsp:cNvSpPr/>
      </dsp:nvSpPr>
      <dsp:spPr>
        <a:xfrm>
          <a:off x="3114614" y="2184249"/>
          <a:ext cx="3380228" cy="739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заказывает</a:t>
          </a:r>
          <a:endParaRPr lang="ru-RU" sz="2500" kern="1200" dirty="0"/>
        </a:p>
      </dsp:txBody>
      <dsp:txXfrm>
        <a:off x="3150710" y="2220345"/>
        <a:ext cx="3308036" cy="667233"/>
      </dsp:txXfrm>
    </dsp:sp>
    <dsp:sp modelId="{C7E4EA75-99BE-4620-8EA0-73E9094057EA}">
      <dsp:nvSpPr>
        <dsp:cNvPr id="0" name=""/>
        <dsp:cNvSpPr/>
      </dsp:nvSpPr>
      <dsp:spPr>
        <a:xfrm>
          <a:off x="3114614" y="3016102"/>
          <a:ext cx="3380228" cy="739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покупает</a:t>
          </a:r>
          <a:endParaRPr lang="ru-RU" sz="2500" kern="1200" dirty="0"/>
        </a:p>
      </dsp:txBody>
      <dsp:txXfrm>
        <a:off x="3150710" y="3052198"/>
        <a:ext cx="3308036" cy="667233"/>
      </dsp:txXfrm>
    </dsp:sp>
    <dsp:sp modelId="{69CB1542-C3F9-4E63-B41C-4F4E3F5BA7F0}">
      <dsp:nvSpPr>
        <dsp:cNvPr id="0" name=""/>
        <dsp:cNvSpPr/>
      </dsp:nvSpPr>
      <dsp:spPr>
        <a:xfrm>
          <a:off x="3114614" y="3847955"/>
          <a:ext cx="3380228" cy="7394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пользуется</a:t>
          </a:r>
          <a:endParaRPr lang="ru-RU" sz="2500" kern="1200" dirty="0"/>
        </a:p>
      </dsp:txBody>
      <dsp:txXfrm>
        <a:off x="3150710" y="3884051"/>
        <a:ext cx="3308036" cy="667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4F34F-9025-417B-B3B3-6309EE549E67}">
      <dsp:nvSpPr>
        <dsp:cNvPr id="0" name=""/>
        <dsp:cNvSpPr/>
      </dsp:nvSpPr>
      <dsp:spPr>
        <a:xfrm>
          <a:off x="3214020" y="435"/>
          <a:ext cx="1881200" cy="18812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Продукты питания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89515" y="275930"/>
        <a:ext cx="1330210" cy="1330210"/>
      </dsp:txXfrm>
    </dsp:sp>
    <dsp:sp modelId="{E6DD5FEB-A9A4-4DF1-9FA1-2A47F436258A}">
      <dsp:nvSpPr>
        <dsp:cNvPr id="0" name=""/>
        <dsp:cNvSpPr/>
      </dsp:nvSpPr>
      <dsp:spPr>
        <a:xfrm rot="2700000">
          <a:off x="4733233" y="1598989"/>
          <a:ext cx="793586" cy="6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4761127" y="1658628"/>
        <a:ext cx="603115" cy="380943"/>
      </dsp:txXfrm>
    </dsp:sp>
    <dsp:sp modelId="{941B70F5-4E9F-4275-8CE2-D604D006AD50}">
      <dsp:nvSpPr>
        <dsp:cNvPr id="0" name=""/>
        <dsp:cNvSpPr/>
      </dsp:nvSpPr>
      <dsp:spPr>
        <a:xfrm>
          <a:off x="5127521" y="1998373"/>
          <a:ext cx="2050075" cy="18812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Елочные украшения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27748" y="2273868"/>
        <a:ext cx="1449621" cy="1330210"/>
      </dsp:txXfrm>
    </dsp:sp>
    <dsp:sp modelId="{F2128B4C-6C4B-48F5-8D5D-A06A0C1D014E}">
      <dsp:nvSpPr>
        <dsp:cNvPr id="0" name=""/>
        <dsp:cNvSpPr/>
      </dsp:nvSpPr>
      <dsp:spPr>
        <a:xfrm rot="8100000">
          <a:off x="4698751" y="3624859"/>
          <a:ext cx="900938" cy="6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4861328" y="3684498"/>
        <a:ext cx="710467" cy="380943"/>
      </dsp:txXfrm>
    </dsp:sp>
    <dsp:sp modelId="{0ED625D4-BB4B-4C2E-89DC-5B2B33679A9C}">
      <dsp:nvSpPr>
        <dsp:cNvPr id="0" name=""/>
        <dsp:cNvSpPr/>
      </dsp:nvSpPr>
      <dsp:spPr>
        <a:xfrm>
          <a:off x="3214020" y="3996312"/>
          <a:ext cx="1881200" cy="188120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Новогодняя ель</a:t>
          </a:r>
          <a:endParaRPr lang="ru-RU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3489515" y="4271807"/>
        <a:ext cx="1330210" cy="1330210"/>
      </dsp:txXfrm>
    </dsp:sp>
    <dsp:sp modelId="{82FD7A68-1219-4B98-8BED-FC9750284789}">
      <dsp:nvSpPr>
        <dsp:cNvPr id="0" name=""/>
        <dsp:cNvSpPr/>
      </dsp:nvSpPr>
      <dsp:spPr>
        <a:xfrm rot="13500000">
          <a:off x="2659944" y="3630506"/>
          <a:ext cx="1011445" cy="6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822521" y="3824829"/>
        <a:ext cx="820974" cy="380943"/>
      </dsp:txXfrm>
    </dsp:sp>
    <dsp:sp modelId="{42521066-7631-4BE5-AE63-78832FCEF681}">
      <dsp:nvSpPr>
        <dsp:cNvPr id="0" name=""/>
        <dsp:cNvSpPr/>
      </dsp:nvSpPr>
      <dsp:spPr>
        <a:xfrm>
          <a:off x="1216081" y="1998373"/>
          <a:ext cx="1881200" cy="18812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подарки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491576" y="2273868"/>
        <a:ext cx="1330210" cy="1330210"/>
      </dsp:txXfrm>
    </dsp:sp>
    <dsp:sp modelId="{A932AAE4-6666-4FD2-8997-88DD06750C7B}">
      <dsp:nvSpPr>
        <dsp:cNvPr id="0" name=""/>
        <dsp:cNvSpPr/>
      </dsp:nvSpPr>
      <dsp:spPr>
        <a:xfrm rot="18900000">
          <a:off x="2738062" y="1632568"/>
          <a:ext cx="815145" cy="6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765956" y="1826891"/>
        <a:ext cx="624674" cy="38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C938D-D981-453A-A46D-619614FC8DC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9ACD-0DF7-47E0-9C48-C271FAE45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5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CA3A-857F-4B34-B4FC-F68AE958CF96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ED9E-5E5B-4668-97BB-5F9E4026ED7D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D935-5B87-42A5-8CCF-6E24779A975F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342-2D0B-4675-9D40-815EC6D21785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9850-6B11-4F8E-B4FB-8EE48D0632A4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9786-CF12-462E-9B8F-8DC1E3A179CF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7C76-EFA6-45DC-9018-5B9E3C0A84FA}" type="datetime1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2C23-4AAC-46A3-B91B-A5D788CB87B7}" type="datetime1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FD80-65E5-4883-B268-6297D5040336}" type="datetime1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8133-C1BC-4010-92A8-4BDB6F4CFC86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4089-0422-4CBC-B68F-AF68186FE6AF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3247-2205-41C0-898F-B72719C5B83D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Н.П. Романова МБОУ СОШ № 5 п. Октябрьский Красноармейский район Краснодарский край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9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wmf"/><Relationship Id="rId7" Type="http://schemas.openxmlformats.org/officeDocument/2006/relationships/diagramData" Target="../diagrams/data2.xml"/><Relationship Id="rId12" Type="http://schemas.openxmlformats.org/officeDocument/2006/relationships/image" Target="../media/image10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microsoft.com/office/2007/relationships/diagramDrawing" Target="../diagrams/drawing2.xml"/><Relationship Id="rId5" Type="http://schemas.openxmlformats.org/officeDocument/2006/relationships/image" Target="../media/image14.wmf"/><Relationship Id="rId10" Type="http://schemas.openxmlformats.org/officeDocument/2006/relationships/diagramColors" Target="../diagrams/colors2.xml"/><Relationship Id="rId4" Type="http://schemas.openxmlformats.org/officeDocument/2006/relationships/image" Target="../media/image13.wmf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«Кубанские товары и услуги –</a:t>
            </a:r>
            <a:br>
              <a:rPr lang="ru-RU" b="1" dirty="0"/>
            </a:br>
            <a:r>
              <a:rPr lang="ru-RU" b="1" dirty="0"/>
              <a:t>только высшего качества!»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05064"/>
            <a:ext cx="5000600" cy="2232248"/>
          </a:xfrm>
        </p:spPr>
        <p:txBody>
          <a:bodyPr>
            <a:normAutofit fontScale="40000" lnSpcReduction="20000"/>
          </a:bodyPr>
          <a:lstStyle/>
          <a:p>
            <a:r>
              <a:rPr lang="ru-RU" sz="7400" dirty="0">
                <a:solidFill>
                  <a:schemeClr val="tx1"/>
                </a:solidFill>
              </a:rPr>
              <a:t>Новый год с качественными товарами и </a:t>
            </a:r>
            <a:r>
              <a:rPr lang="ru-RU" sz="7400" dirty="0" smtClean="0">
                <a:solidFill>
                  <a:schemeClr val="tx1"/>
                </a:solidFill>
              </a:rPr>
              <a:t>услугами</a:t>
            </a:r>
          </a:p>
          <a:p>
            <a:endParaRPr lang="ru-RU" sz="5100" dirty="0">
              <a:solidFill>
                <a:schemeClr val="tx1"/>
              </a:solidFill>
            </a:endParaRPr>
          </a:p>
          <a:p>
            <a:r>
              <a:rPr lang="ru-RU" sz="4900" dirty="0" smtClean="0">
                <a:solidFill>
                  <a:schemeClr val="tx1"/>
                </a:solidFill>
              </a:rPr>
              <a:t>Урок качества во 2 классе</a:t>
            </a:r>
          </a:p>
          <a:p>
            <a:r>
              <a:rPr lang="ru-RU" sz="4900" dirty="0" smtClean="0">
                <a:solidFill>
                  <a:schemeClr val="tx1"/>
                </a:solidFill>
              </a:rPr>
              <a:t>Подготовила </a:t>
            </a:r>
            <a:r>
              <a:rPr lang="ru-RU" sz="4900" dirty="0" smtClean="0">
                <a:solidFill>
                  <a:schemeClr val="tx1"/>
                </a:solidFill>
              </a:rPr>
              <a:t>Неб Татьяна Алексеевна</a:t>
            </a:r>
            <a:r>
              <a:rPr lang="ru-RU" sz="4900" dirty="0" smtClean="0">
                <a:solidFill>
                  <a:schemeClr val="tx1"/>
                </a:solidFill>
              </a:rPr>
              <a:t>,</a:t>
            </a:r>
            <a:endParaRPr lang="ru-RU" sz="4900" dirty="0" smtClean="0">
              <a:solidFill>
                <a:schemeClr val="tx1"/>
              </a:solidFill>
            </a:endParaRPr>
          </a:p>
          <a:p>
            <a:r>
              <a:rPr lang="ru-RU" sz="4900" dirty="0">
                <a:solidFill>
                  <a:schemeClr val="tx1"/>
                </a:solidFill>
              </a:rPr>
              <a:t>у</a:t>
            </a:r>
            <a:r>
              <a:rPr lang="ru-RU" sz="4900" dirty="0" smtClean="0">
                <a:solidFill>
                  <a:schemeClr val="tx1"/>
                </a:solidFill>
              </a:rPr>
              <a:t>читель начальных классов </a:t>
            </a:r>
            <a:r>
              <a:rPr lang="ru-RU" sz="4900" dirty="0" smtClean="0">
                <a:solidFill>
                  <a:schemeClr val="tx1"/>
                </a:solidFill>
              </a:rPr>
              <a:t>МБОУ ООШ №8</a:t>
            </a:r>
            <a:endParaRPr lang="ru-RU" sz="49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Наталья\Documents\воспитание\картинки\C7B42BDE7EA31583A8BA1C03069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7" y="188640"/>
            <a:ext cx="18224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\AppData\Local\Microsoft\Windows\Temporary Internet Files\Content.IE5\4VQGCQBM\MC9004397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582383"/>
            <a:ext cx="4975448" cy="4641379"/>
          </a:xfrm>
        </p:spPr>
        <p:txBody>
          <a:bodyPr/>
          <a:lstStyle/>
          <a:p>
            <a:r>
              <a:rPr lang="ru-RU" dirty="0"/>
              <a:t>На пушистых мягких лапах</a:t>
            </a:r>
            <a:br>
              <a:rPr lang="ru-RU" dirty="0"/>
            </a:br>
            <a:r>
              <a:rPr lang="ru-RU" dirty="0"/>
              <a:t>К нам приходит ёлка в дом!</a:t>
            </a:r>
            <a:br>
              <a:rPr lang="ru-RU" dirty="0"/>
            </a:br>
            <a:r>
              <a:rPr lang="ru-RU" dirty="0"/>
              <a:t>Чуть смолистый, терпкий запах</a:t>
            </a:r>
            <a:br>
              <a:rPr lang="ru-RU" dirty="0"/>
            </a:br>
            <a:r>
              <a:rPr lang="ru-RU" dirty="0"/>
              <a:t>С детства каждому знаком!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Наталья\AppData\Local\Microsoft\Windows\Temporary Internet Files\Content.IE5\KXAAEBK3\MP9004402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AppData\Local\Microsoft\Windows\Temporary Internet Files\Content.IE5\4VQGCQBM\MC9004397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ocuments\ВСЁ С НОУТБУКА ИЮЛЬ 2012\учебные материалы\класс\всё Стадник\АНИМАЦИЯ\ПРАЗДНИКИ, НОВЫЙ ГОД\J028373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52" y="5912035"/>
            <a:ext cx="781543" cy="7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3350013"/>
              </p:ext>
            </p:extLst>
          </p:nvPr>
        </p:nvGraphicFramePr>
        <p:xfrm>
          <a:off x="1403648" y="1557562"/>
          <a:ext cx="72964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Наталья\AppData\Local\Microsoft\Windows\Temporary Internet Files\Content.IE5\YC9AS0QY\MC900441385[2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6531">
            <a:off x="3141109" y="-15370"/>
            <a:ext cx="2447350" cy="24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19" y="2016100"/>
            <a:ext cx="1039814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25" y="3952528"/>
            <a:ext cx="820629" cy="11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25" y="5271394"/>
            <a:ext cx="1039814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13" y="4267483"/>
            <a:ext cx="1039814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11" y="3055914"/>
            <a:ext cx="820629" cy="11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4" y="5466332"/>
            <a:ext cx="820629" cy="11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4" y="460985"/>
            <a:ext cx="1363201" cy="144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791"/>
            <a:ext cx="117936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5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4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3035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Потребитель </a:t>
            </a:r>
            <a:br>
              <a:rPr lang="ru-RU" dirty="0" smtClean="0"/>
            </a:br>
            <a:r>
              <a:rPr lang="ru-RU" dirty="0" smtClean="0"/>
              <a:t>имеет право: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- на информацию</a:t>
            </a:r>
          </a:p>
          <a:p>
            <a:pPr lvl="0"/>
            <a:r>
              <a:rPr lang="ru-RU" sz="2800" dirty="0"/>
              <a:t>- на выбор</a:t>
            </a:r>
          </a:p>
          <a:p>
            <a:pPr lvl="0"/>
            <a:r>
              <a:rPr lang="ru-RU" sz="2800" dirty="0"/>
              <a:t>- на консультацию</a:t>
            </a:r>
          </a:p>
          <a:p>
            <a:pPr lvl="0"/>
            <a:r>
              <a:rPr lang="ru-RU" sz="2800" dirty="0"/>
              <a:t>- на добросовестное, качественное обслуживание</a:t>
            </a:r>
          </a:p>
          <a:p>
            <a:pPr lvl="0"/>
            <a:r>
              <a:rPr lang="ru-RU" sz="2800" dirty="0"/>
              <a:t>- на качество товара</a:t>
            </a:r>
          </a:p>
          <a:p>
            <a:pPr lvl="0"/>
            <a:r>
              <a:rPr lang="ru-RU" sz="2800" dirty="0"/>
              <a:t>- на возврат товара</a:t>
            </a:r>
          </a:p>
          <a:p>
            <a:pPr lvl="0"/>
            <a:r>
              <a:rPr lang="ru-RU" sz="2800" dirty="0"/>
              <a:t>- на замену товара</a:t>
            </a:r>
          </a:p>
          <a:p>
            <a:pPr lvl="0"/>
            <a:r>
              <a:rPr lang="ru-RU" sz="2800" dirty="0"/>
              <a:t>- на возмещение убытков</a:t>
            </a:r>
          </a:p>
          <a:p>
            <a:pPr lvl="0"/>
            <a:r>
              <a:rPr lang="ru-RU" sz="2800" dirty="0"/>
              <a:t>- на апробацию</a:t>
            </a:r>
          </a:p>
          <a:p>
            <a:pPr lvl="0"/>
            <a:r>
              <a:rPr lang="ru-RU" sz="2800" dirty="0"/>
              <a:t>- на здоровье</a:t>
            </a:r>
          </a:p>
          <a:p>
            <a:pPr lvl="0"/>
            <a:r>
              <a:rPr lang="ru-RU" sz="2800" dirty="0"/>
              <a:t>- на защиту от агрессии</a:t>
            </a:r>
          </a:p>
          <a:p>
            <a:pPr lvl="0"/>
            <a:r>
              <a:rPr lang="ru-RU" sz="2800" dirty="0"/>
              <a:t>- на возмещение морального ущерба.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76" y="4941168"/>
            <a:ext cx="107497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59729" cy="80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КАЧЕСТВО\Zasch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94" y="131120"/>
            <a:ext cx="1733763" cy="22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5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59" y="188640"/>
            <a:ext cx="8043421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не ошибиться с выбором?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8" y="721268"/>
            <a:ext cx="1281971" cy="13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6" y="2498632"/>
            <a:ext cx="1515066" cy="11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69541"/>
            <a:ext cx="1204735" cy="10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4" y="4639855"/>
            <a:ext cx="1448797" cy="12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50397"/>
            <a:ext cx="1095004" cy="407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6291986"/>
              </p:ext>
            </p:extLst>
          </p:nvPr>
        </p:nvGraphicFramePr>
        <p:xfrm>
          <a:off x="202819" y="908720"/>
          <a:ext cx="8393679" cy="587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Овал 3"/>
          <p:cNvSpPr/>
          <p:nvPr/>
        </p:nvSpPr>
        <p:spPr>
          <a:xfrm>
            <a:off x="3635896" y="3082794"/>
            <a:ext cx="1296144" cy="11465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?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64" y="4836091"/>
            <a:ext cx="14668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24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Качество рекомендует:</a:t>
            </a:r>
            <a:endParaRPr lang="ru-RU" dirty="0"/>
          </a:p>
        </p:txBody>
      </p:sp>
      <p:pic>
        <p:nvPicPr>
          <p:cNvPr id="4098" name="Picture 2" descr="H:\КАЧЕСТВО\zefir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24043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КАЧЕСТВО\krasnodar-oborudovanie_dlya_izgotovleniya_halvy_3744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2243" y="2924944"/>
            <a:ext cx="26655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КАЧЕСТВО\1278778404_-pills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4024"/>
            <a:ext cx="2302949" cy="17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486916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Халва подсолнечная «1001 ночь» воздушная. Изготовитель: ООО «Родник-98», Россия, Краснодарский край, г. Кореновск.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902" y="4975381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Зефир ванильный «Кубанская Кормилица». Изготовитель: ООО «Кубанская Кормилица </a:t>
            </a:r>
            <a:r>
              <a:rPr lang="ru-RU" dirty="0" err="1"/>
              <a:t>Проф</a:t>
            </a:r>
            <a:r>
              <a:rPr lang="ru-RU" dirty="0"/>
              <a:t>», Россия, Краснодарский край, ст. </a:t>
            </a:r>
            <a:r>
              <a:rPr lang="ru-RU" dirty="0" err="1"/>
              <a:t>Старомышастовская</a:t>
            </a:r>
            <a:r>
              <a:rPr lang="ru-RU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356" y="1060443"/>
            <a:ext cx="4763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Мармелад желейный формовой «</a:t>
            </a:r>
            <a:r>
              <a:rPr lang="ru-RU" dirty="0" err="1"/>
              <a:t>Кочетовы</a:t>
            </a:r>
            <a:r>
              <a:rPr lang="ru-RU" dirty="0"/>
              <a:t> сласти». Изготовитель: ОАО Кондитерский комбинат «Кубань», Россия, Краснодарский край, г. Тимашевск.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5" y="322764"/>
            <a:ext cx="1036555" cy="38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76096"/>
            <a:ext cx="107497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3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Наталья\AppData\Local\Microsoft\Windows\Temporary Internet Files\Content.IE5\4VQGCQBM\MC9004234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2842"/>
            <a:ext cx="6730747" cy="38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90540" cy="55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9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926"/>
            <a:ext cx="6632619" cy="864096"/>
          </a:xfrm>
        </p:spPr>
        <p:txBody>
          <a:bodyPr/>
          <a:lstStyle/>
          <a:p>
            <a:r>
              <a:rPr lang="ru-RU" dirty="0"/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363" y="1600201"/>
            <a:ext cx="5135909" cy="110871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источник шаблона</a:t>
            </a:r>
            <a:r>
              <a:rPr lang="ru-RU" sz="1800" dirty="0"/>
              <a:t>: </a:t>
            </a:r>
            <a:r>
              <a:rPr lang="ru-RU" sz="1800" dirty="0" smtClean="0"/>
              <a:t>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prezentacii.com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При создание шаблона использованы Яндекс картинки: </a:t>
            </a:r>
            <a:r>
              <a:rPr lang="en-US" sz="1800" dirty="0">
                <a:hlinkClick r:id="rId3"/>
              </a:rPr>
              <a:t>http://images.yandex.ru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5853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5463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184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«Кубанские товары и услуги – только высшего качества!» </vt:lpstr>
      <vt:lpstr>Презентация PowerPoint</vt:lpstr>
      <vt:lpstr>Презентация PowerPoint</vt:lpstr>
      <vt:lpstr>Потребитель  имеет право:</vt:lpstr>
      <vt:lpstr>Как не ошибиться с выбором?</vt:lpstr>
      <vt:lpstr>Программа Качество рекомендует: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«Кубанские товары и услуги – только высшего качества!» </dc:title>
  <dc:creator>Наталья</dc:creator>
  <cp:lastModifiedBy>Пользователь</cp:lastModifiedBy>
  <cp:revision>14</cp:revision>
  <dcterms:created xsi:type="dcterms:W3CDTF">2013-12-02T20:32:24Z</dcterms:created>
  <dcterms:modified xsi:type="dcterms:W3CDTF">2021-11-23T06:30:20Z</dcterms:modified>
</cp:coreProperties>
</file>