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7" r:id="rId2"/>
    <p:sldId id="259" r:id="rId3"/>
    <p:sldId id="261" r:id="rId4"/>
    <p:sldId id="269" r:id="rId5"/>
    <p:sldId id="270" r:id="rId6"/>
    <p:sldId id="263" r:id="rId7"/>
    <p:sldId id="264" r:id="rId8"/>
    <p:sldId id="265" r:id="rId9"/>
    <p:sldId id="268" r:id="rId10"/>
    <p:sldId id="271" r:id="rId11"/>
    <p:sldId id="272" r:id="rId12"/>
    <p:sldId id="266" r:id="rId13"/>
    <p:sldId id="273" r:id="rId14"/>
    <p:sldId id="274" r:id="rId15"/>
    <p:sldId id="275" r:id="rId16"/>
    <p:sldId id="276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0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7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9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2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3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3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7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E2746F-EADE-4FA8-A9E3-98E74900F0E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14EF540-C93A-49D9-ACE1-731ADD5685A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skrf.ru/good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%D0%BA%D0%B0%D1%80%D1%82%D0%B8%D0%BD%D0%BA%D0%B0%20%D1%80%D0%BE%D1%81%D0%BA%D0%B0%D1%87%D0%B5%D1%81%D1%82%D0%B2%D0%BE&amp;clid=2411726&amp;lr=11159" TargetMode="External"/><Relationship Id="rId2" Type="http://schemas.openxmlformats.org/officeDocument/2006/relationships/hyperlink" Target="https://roscongress.org/news/otkryta-registratsija-na-mezhdunarodnyj-onlajn-forum-vsemirnyj-den-kachestva-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lknews.ru/index/novosti-moloko_13368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skrf.ru/good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68" y="1007164"/>
            <a:ext cx="4833731" cy="79100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Урок  качества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3668" y="4398579"/>
            <a:ext cx="7540487" cy="1970689"/>
          </a:xfrm>
        </p:spPr>
        <p:txBody>
          <a:bodyPr>
            <a:noAutofit/>
          </a:bodyPr>
          <a:lstStyle/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Подготовила учитель МБОУ ООШ №8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Назарова Л.Н.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user72902.clients-cdnnow.ru/localStorage/news/6b/27/b3/f1/6b27b3f1.png"/>
          <p:cNvPicPr>
            <a:picLocks noGrp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9287" r="65067" b="8091"/>
          <a:stretch/>
        </p:blipFill>
        <p:spPr bwMode="auto">
          <a:xfrm>
            <a:off x="1073427" y="371061"/>
            <a:ext cx="2385391" cy="2093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772" y="867104"/>
            <a:ext cx="7031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нституты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есть в России,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Германии, Франции, в США, Австралии, Австрии,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Великобритании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Португалии, Испании и других странах. </a:t>
            </a:r>
          </a:p>
        </p:txBody>
      </p:sp>
    </p:spTree>
    <p:extLst>
      <p:ext uri="{BB962C8B-B14F-4D97-AF65-F5344CB8AC3E}">
        <p14:creationId xmlns:p14="http://schemas.microsoft.com/office/powerpoint/2010/main" val="21843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462" y="1180238"/>
            <a:ext cx="7520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Отчеты публикуют в средствах массовой информации и на сайте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Роскачества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://rskrf.ru/goods/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6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041" y="520262"/>
            <a:ext cx="7677807" cy="255401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ru-RU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который выдается на 3 года. 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ru-RU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гарантирует </a:t>
            </a:r>
            <a:r>
              <a:rPr lang="ru-RU" sz="3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</a:t>
            </a:r>
            <a:r>
              <a:rPr lang="ru-RU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-кий </a:t>
            </a:r>
            <a:r>
              <a:rPr lang="ru-RU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В число «100 лучших товаров России» попала продукция 25 вологодских  произв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300802"/>
            <a:ext cx="8040229" cy="50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007" y="1029390"/>
            <a:ext cx="69683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сделать так, чтобы о знаке качества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узнали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можно больше людей в нашей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стране. 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Предложите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свои способы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про-движения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Знака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4089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появился знак качества — История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66" y="3054444"/>
            <a:ext cx="4916363" cy="24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одукты СССР - &quot;ГОСТ&quot; против &quot;ТУ&quot; - Россия. Что лучше? | Мамин Сибиряк |  Яндекс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9819" r="64424" b="5942"/>
          <a:stretch/>
        </p:blipFill>
        <p:spPr bwMode="auto">
          <a:xfrm>
            <a:off x="5286825" y="670033"/>
            <a:ext cx="2091809" cy="20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user72902.clients-cdnnow.ru/localStorage/news/6b/27/b3/f1/6b27b3f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6793" r="62672" b="7489"/>
          <a:stretch/>
        </p:blipFill>
        <p:spPr bwMode="auto">
          <a:xfrm>
            <a:off x="2275239" y="740977"/>
            <a:ext cx="1986455" cy="193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431558" y="16454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876" y="411796"/>
            <a:ext cx="7290054" cy="8021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 одно задание.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282" y="1056290"/>
            <a:ext cx="7524566" cy="4827401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родителями или другими членами вашей семьи найти в магазинах товары со знаком Качества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Сделать  фотографии продукта (так, чтобы был виден знак качества) и/или фотографию члена семьи, держащего товар.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Нарисовать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тему «Качественные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 - качественная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891752" y="6605752"/>
            <a:ext cx="252248" cy="2522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646386"/>
            <a:ext cx="7290055" cy="566297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проведению урока (классного часа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занятия) для учащихся средней и старшей школы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«Урок качества»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https://roscongress.org/news/otkryta-registratsija-na-mezhdunarodnyj-onlajn-forum-vsemirnyj-den-kachestva-2020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://yandex.ru/search/?text=%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D0%BA%D0%B0%D1%80%D1%82%D0%B8%D0%BD%D0%BA%D0%B0%20%D1%80%D0%BE%D1%81%D0%BA%D0%B0%D1%87%D0%B5%D1%81%D1%82%D0%B2%D0%BE&amp;clid=2411726&amp;lr=11159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milknews.ru/index/novosti-moloko_13368.html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2689" y="441433"/>
            <a:ext cx="7776814" cy="20337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обсуждались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древних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Но понятию качества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известном нам сегодня смысле более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100 лет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 descr="https://img-fotki.yandex.ru/get/1018509/375901008.6f/0_240901_2d5359ee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9608" y="2585570"/>
            <a:ext cx="8582599" cy="27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7214" y="1939159"/>
            <a:ext cx="1560786" cy="5517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799" y="409903"/>
            <a:ext cx="7918704" cy="41778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живем в мире, где каждый день приходится делать выбор. Ведь хочется, чтобы купленный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 полностью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соответствовал нашим ожиданиям.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Шаг за шагом мы учимся разбираться и поступать правильно. Покупать то, что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полезно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для нашего здоровья и здоровья наших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близких.</a:t>
            </a:r>
            <a:endParaRPr lang="ru-RU" sz="3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1284" y="993227"/>
            <a:ext cx="1478016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5214" y="3447394"/>
            <a:ext cx="1681655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626" y="893379"/>
            <a:ext cx="7918704" cy="252773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сегодня покупателю нужна точка принятия решения о покупке. И она есть — это российский Знак Качества. </a:t>
            </a:r>
          </a:p>
          <a:p>
            <a:endParaRPr lang="ru-RU" dirty="0"/>
          </a:p>
        </p:txBody>
      </p:sp>
      <p:pic>
        <p:nvPicPr>
          <p:cNvPr id="4" name="Рисунок 3" descr="https://user72902.clients-cdnnow.ru/localStorage/news/6b/27/b3/f1/6b27b3f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66" y="2924609"/>
            <a:ext cx="5743904" cy="22622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88470" y="1807779"/>
            <a:ext cx="1319048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3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648" y="975286"/>
            <a:ext cx="72994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Европе  несколько сотен лет тому назад, следить за качеством молока поручали городским стражникам. Они встречали торговцев, которые привозили молоко на продажу, и опускали в него клинок сабли.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28945" y="1587062"/>
            <a:ext cx="1537137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43903" y="3580840"/>
            <a:ext cx="1445171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30" y="378372"/>
            <a:ext cx="7871408" cy="19864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царской России существовало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по-четное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звание: Поставщик Двора Его Императорского Величества. С 1824 года его получали купцы, которые на регулярной основе поставляли товары ко двору.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1345" y="388883"/>
            <a:ext cx="1537137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65428" y="2233448"/>
            <a:ext cx="1537137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к появился знак качества — История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4" y="354723"/>
            <a:ext cx="8326395" cy="41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359" y="425670"/>
            <a:ext cx="7803930" cy="3338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СССР предприятия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успешно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про-шедшие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аттестацию (полную проверку на качество выпускаемой продукции),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2–3 года получали право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мар-кировать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свои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Государственным знаком качества СССР (ГОСТ).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359" y="2731569"/>
            <a:ext cx="1445171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Продукты СССР - &quot;ГОСТ&quot; против &quot;ТУ&quot; - Россия. Что лучше? | Мамин Сибиряк |  Яндекс Дзе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11787" b="621"/>
          <a:stretch/>
        </p:blipFill>
        <p:spPr bwMode="auto">
          <a:xfrm>
            <a:off x="2317530" y="2633225"/>
            <a:ext cx="5691352" cy="22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30" y="394137"/>
            <a:ext cx="8060594" cy="4808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2015 году Правительство Российской Федерации учредило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Российскую систему  качества (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Роскачество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Любопытно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российский Знак Качества похож на советский знак. Но разница в том, что в СССР знаком отмечалось целое предприятие (завод, фабрика), а сегодня в России его получает конкретный продукт. 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3504" y="1344203"/>
            <a:ext cx="1681655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03379" y="3271730"/>
            <a:ext cx="2485697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92566" y="4166231"/>
            <a:ext cx="1555531" cy="441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697" y="886287"/>
            <a:ext cx="75359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товары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обладают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Знаком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 можно узнать,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используя информацию сайта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Роскачества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https://rskrf.ru/goods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</TotalTime>
  <Words>436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Урок  качества.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 одно задание.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качества</dc:title>
  <dc:creator>Александр Плюхин</dc:creator>
  <cp:lastModifiedBy>Пользователь</cp:lastModifiedBy>
  <cp:revision>25</cp:revision>
  <dcterms:created xsi:type="dcterms:W3CDTF">2020-11-12T12:13:17Z</dcterms:created>
  <dcterms:modified xsi:type="dcterms:W3CDTF">2021-11-23T06:36:18Z</dcterms:modified>
</cp:coreProperties>
</file>