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7" autoAdjust="0"/>
    <p:restoredTop sz="94590" autoAdjust="0"/>
  </p:normalViewPr>
  <p:slideViewPr>
    <p:cSldViewPr>
      <p:cViewPr varScale="1">
        <p:scale>
          <a:sx n="79" d="100"/>
          <a:sy n="79" d="100"/>
        </p:scale>
        <p:origin x="-56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52C2-9751-4712-BDE9-FD20CA8EAA64}" type="datetimeFigureOut">
              <a:rPr lang="ru-RU" smtClean="0"/>
              <a:pPr/>
              <a:t>28.12.2015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6089-20B4-452A-819D-141009EEC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ywaytrip.ru/wp-content/uploads/2011/12/italy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bs.twimg.com/media/ByUUVsqIcAAKVyi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AnastasiaScript" pitchFamily="2" charset="0"/>
              </a:rPr>
              <a:t>О праздновании </a:t>
            </a:r>
            <a:r>
              <a:rPr lang="ru-RU" sz="6000" b="1" dirty="0" smtClean="0">
                <a:latin typeface="AnastasiaScript" pitchFamily="2" charset="0"/>
              </a:rPr>
              <a:t> Нового </a:t>
            </a:r>
            <a:r>
              <a:rPr lang="ru-RU" sz="6000" b="1" dirty="0" smtClean="0">
                <a:latin typeface="AnastasiaScript" pitchFamily="2" charset="0"/>
              </a:rPr>
              <a:t>года </a:t>
            </a:r>
            <a:br>
              <a:rPr lang="ru-RU" sz="6000" b="1" dirty="0" smtClean="0">
                <a:latin typeface="AnastasiaScript" pitchFamily="2" charset="0"/>
              </a:rPr>
            </a:br>
            <a:r>
              <a:rPr lang="ru-RU" sz="6000" b="1" dirty="0" smtClean="0">
                <a:latin typeface="AnastasiaScript" pitchFamily="2" charset="0"/>
              </a:rPr>
              <a:t>в разных странах</a:t>
            </a:r>
            <a:endParaRPr lang="ru-RU" sz="6000" dirty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32656"/>
            <a:ext cx="4762500" cy="3581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2530624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КУБА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Именно с Кубы к нам пришел ритуал: в полночь с каждым из двенадцати ударов часов нужно съесть по одной виноградинке, загадывая желания. Но часы бьют только 11 раз. Поскольку 12-й удар приходится как раз на Новый год, часам дают отдохнуть и спокойно встретить праздник вместе со всеми. 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65104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 другой традиции празднования Нового года жители Кубы наполняют чистой водой всю посуду и все свободные емкости в доме. После полуночи уже в Новом году воду выливают, желая тем самым себе чистого, светлого, ясного и благополучного будущего.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ЯПОНИЯ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://factsite.ru/wp-content/uploads/2012/12/NG-YApo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867400" cy="3771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Японцы перед Новым Годом обязательно приобретают грабли. Без них празднование просто невозможно! Небольшие грабли из бамбука нужны жителям Японии для того, чтобы весь следующий год «загребать» ими счастье.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ru-RU" dirty="0" smtClean="0"/>
              <a:t>Испания, Португалия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763284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Виноградную лозу во многих странах, в том числе Испании и Португалии считают символом изобилия, здоровья и семейного очага. Поэтому по обычаю в новогоднюю ночь с каждым ударом часов съедают по виноградине (свежей или засушенной) и загадывают желания: двенадцать ударов - двенадцать заветных желаний на каждый месяц нового года.</a:t>
            </a:r>
            <a:endParaRPr lang="ru-RU" dirty="0"/>
          </a:p>
        </p:txBody>
      </p:sp>
      <p:pic>
        <p:nvPicPr>
          <p:cNvPr id="5" name="Picture 9" descr="spain-new-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615325">
            <a:off x="426188" y="3363169"/>
            <a:ext cx="2904621" cy="2165052"/>
          </a:xfrm>
          <a:prstGeom prst="rect">
            <a:avLst/>
          </a:prstGeom>
          <a:noFill/>
        </p:spPr>
      </p:pic>
      <p:pic>
        <p:nvPicPr>
          <p:cNvPr id="6" name="Picture 10" descr="португалия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981317">
            <a:off x="5821666" y="3504432"/>
            <a:ext cx="3102741" cy="2051925"/>
          </a:xfrm>
          <a:prstGeom prst="rect">
            <a:avLst/>
          </a:prstGeom>
          <a:noFill/>
        </p:spPr>
      </p:pic>
      <p:pic>
        <p:nvPicPr>
          <p:cNvPr id="7" name="Рисунок 34" descr="http://www.epaltay.ru/images/blog/67/%D0%BD%D0%B3-%D0%B2-%D0%B8%D1%81%D0%BF%D0%B0%D0%BD%D0%B8%D0%B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87824" y="4437112"/>
            <a:ext cx="324036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/>
              <a:t>Австралия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496944" cy="208823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Весьма экзотично новогодние торжества проходят в Австралии. По причине отсутствия снега, елок, оленей и прочих привычных атрибутов праздника Дед Мороз появляется в плавательном костюме, на специальном ярко украшенном </a:t>
            </a:r>
            <a:r>
              <a:rPr lang="ru-RU" dirty="0" err="1" smtClean="0"/>
              <a:t>серфе</a:t>
            </a:r>
            <a:r>
              <a:rPr lang="ru-RU" dirty="0" smtClean="0"/>
              <a:t> на пляжах Сиднея. Причем, соблюдая традиции Старого Света, в его одежде обязательно присутствуют белая борода и красная шапочка с помпончиком на конце. </a:t>
            </a:r>
            <a:endParaRPr lang="ru-RU" dirty="0"/>
          </a:p>
        </p:txBody>
      </p:sp>
      <p:sp>
        <p:nvSpPr>
          <p:cNvPr id="3074" name="AutoShape 2" descr="Картинки по запросу новогодняя австрал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ic.pics.livejournal.com/fontyler/45881733/219693/21969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1531">
            <a:off x="677078" y="3500937"/>
            <a:ext cx="4441403" cy="2985546"/>
          </a:xfrm>
          <a:prstGeom prst="rect">
            <a:avLst/>
          </a:prstGeom>
          <a:noFill/>
        </p:spPr>
      </p:pic>
      <p:pic>
        <p:nvPicPr>
          <p:cNvPr id="3078" name="Picture 6" descr="https://s-media-cache-ak0.pinimg.com/236x/04/21/5d/04215d97d181dbedf3b3853a557b1a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2486">
            <a:off x="5454552" y="3533440"/>
            <a:ext cx="3241609" cy="2535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Норвегия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0162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В Норвегии дети ждут подарков от козы. Ее встречают праздничные угощения - сухие колосья овса, которые на новый год кладут в детскую обувку. Наутро вместо колосьев дети ребята находят в своих ботинках и туфельках новогодние гостинцы. В этой стране козе отдано привилегированное положение. </a:t>
            </a:r>
            <a:endParaRPr lang="ru-RU" dirty="0"/>
          </a:p>
        </p:txBody>
      </p:sp>
      <p:pic>
        <p:nvPicPr>
          <p:cNvPr id="2050" name="Picture 2" descr="Картинки по запросу новогодняя норвегия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672408" cy="3096344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новогодняя норвегия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Греция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147248" cy="28803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/>
              <a:t>Жители Греции отправляясь в гости праздновать Новый Год, берут с собой камень, который бросают у порога гостеприимного дома. Если камень тяжелый, говорят: "Пусть богатства хозяина будут тяжелы, как этот камень". А если камень маленький, то желают: "Пусть бельмо в глазу у хозяина будет таким же маленьким, как этот камень".</a:t>
            </a:r>
            <a:br>
              <a:rPr lang="ru-RU" sz="4200" dirty="0" smtClean="0"/>
            </a:br>
            <a:r>
              <a:rPr lang="ru-RU" sz="4200" dirty="0" smtClean="0"/>
              <a:t>В Греции первый день нового года отмечается как праздник Святого Василия. Святой Василий был известен своим добрым нравом. Дети в Греции оставляют на ночь перед новым годом башмак у камина в надежде, что добрый Василий придет и наполнит башмак подарками.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Картинки по запросу новогодняя греция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456384" cy="252028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новогодняя греция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Падающие снежин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Но то, что объединяет все народы, отмечающие Новый Год, – это праздничное волшебство, отличное настроение и надежда на то, что следующий год принесет только счастливые мгновения.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 НОВЫМ ГОДОМ!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640960" cy="1800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Согласно традиции в доме устанавливается новогодняя ёлка. Во многих странах её ставят на Рождество и именуют «рождественской» ёлкой.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Новогодние традиции разных стран. Выполнила: Новокрещенская Анастасия 7 «В» класс Проверила: Широкова С.А. Муниципальное общеобразовательное учреждение средняя общеобразовательная школа №51 г.Томска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08512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332656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Встреча Нового года является во многих странах очень важным праздником и сопровождается разнообразными мероприятиями, застольем, народными гуляньями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5"/>
            <a:ext cx="3527177" cy="24482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0"/>
            <a:ext cx="3826768" cy="77809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РОССИЯ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player.myshared.ru/52621/data/images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4166220" cy="2890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России Новый год 1 января стали праздновать не так давно – в 1700 году по приказу Петра I, а до этого отсчет Нового года велся с 1 сентября. Петр I перенес празднование Нового года на 1 января и повелел все дома украшать ветками елок,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284984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 «в знак веселья поздравлять друг друга с Новым годом». Эпоха Петра Первого принесла новогоднюю елку с игрушками, фейерверки, праздничный стол и Санта Клауса, которого назвали Дедом Морозом.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4968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В Швеции перед Новым годом дети выбирают королеву света Люцию. Её наряжают в белое платье, на голову надевают корону с зажженными свечами. Люция приносит подарки детям и лакомства домашним животным: кошке сливки, собаке сахарную косточку, ослику морковь. В семьях, где есть дети, папы выходят вынести мусор, а вместо них возвращается Юль </a:t>
            </a:r>
            <a:r>
              <a:rPr lang="ru-RU" sz="2400" dirty="0" err="1" smtClean="0">
                <a:solidFill>
                  <a:schemeClr val="tx2"/>
                </a:solidFill>
              </a:rPr>
              <a:t>Томтен</a:t>
            </a:r>
            <a:r>
              <a:rPr lang="ru-RU" sz="2400" dirty="0" smtClean="0">
                <a:solidFill>
                  <a:schemeClr val="tx2"/>
                </a:solidFill>
              </a:rPr>
              <a:t> и начинает дарить подарки. А еще в Швеции под Новый год принято «на счастье» разбивать посуду у дверей соседей. </a:t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ШВЕЦИЯ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Лючия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2749550" cy="403244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овогодние традиции разных стран - фото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330" y="404665"/>
            <a:ext cx="4486121" cy="28083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АНГЛИЯ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player.myshared.ru/52621/data/images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857500" cy="2143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Англии существует старинный обычай: когда часы бьют 12, отворяют задние двери дома, чтобы выпустить старый год, а с последним боем часов открывают передние двери, чтобы впустить новый год.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5010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Англии, кроме ёлки, дом украшается веточками омелы. Букетики омелы есть даже на лампах и люстрах, и, по обычаю, вы можете поцеловать человека, стоящего в середине комнаты под букетиком омелы.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0 Новогодние традиции разных стран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832647" cy="34563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ШВЕЙЦАРИЯ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6510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Такие необычные Новогодние Клаусы бродят по сельским регионам Швейцарии – настоящие ходячие елки с колокольчиками, желающие всего самого хорошего в новом году. Они поют и танцуют, и жители дают им еду, напитки или деньги. Считается, что визит такого Клауса помогает избавиться от злых духов в доме.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17869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ИТАЛИЯ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Одна из самых интересных традиций встречи Нового года – в Италии. В новогоднюю ночь из окон домов на улицу летит рухлядь – от износившихся вещей и башмаков до стульев и комодов. Итальянцы считают, что чем больше старых вещей выбросишь, тем больше богатства принесет Новый год.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212976"/>
            <a:ext cx="4644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первый день Рождества в Италии сжигают рождественское полено. По преданию считается, что горящее полено должно медленно тлеть до самого Нового Года, чтобы избавиться от всего плохого, сжечь все неприятности, которые происходили в доме в уходящем году.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://anywaytrip.ru/wp-content/uploads/2011/12/italy.jpg">
            <a:hlinkClick r:id="rId3" tooltip="ital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448944" cy="299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53873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ГЕРМАНИЯ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Новогодние традиции разных стран - фото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762500" cy="3181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548680"/>
            <a:ext cx="3851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Германии люди самого разного возраста, как только начинают часы отбивать полночь, взбираются на стулья, столы, кресла и с последним двенадцатым ударом дружно, с радостными приветствиями "впрыгивают" в Новый год.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7" descr="title_3"/>
          <p:cNvPicPr>
            <a:picLocks noChangeAspect="1" noChangeArrowheads="1"/>
          </p:cNvPicPr>
          <p:nvPr/>
        </p:nvPicPr>
        <p:blipFill>
          <a:blip r:embed="rId3" cstate="print"/>
          <a:srcRect b="31808"/>
          <a:stretch>
            <a:fillRect/>
          </a:stretch>
        </p:blipFill>
        <p:spPr bwMode="auto">
          <a:xfrm>
            <a:off x="1691680" y="4509120"/>
            <a:ext cx="62515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0"/>
            <a:ext cx="2602632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ТАЙЛАНД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06" name="Picture 2" descr="82 Новогодние традиции разных стран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435442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8144" y="476672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Тайские дети и туристы обливаются водой во время тайского Нового года, который начинается 13 апреля. В это время года стоит жара, и люди отмечают праздник, обливаясь водой.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Этот ритуал произошел от традиции обливать ароматной водой изображения Будды в знак очищения. Затем собранную «благословенную» воду выливали на членов семьи на удачу.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08" name="Picture 4" descr="новый год в таиланд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029322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479</TotalTime>
  <Words>933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РОССИЯ</vt:lpstr>
      <vt:lpstr>ШВЕЦИЯ</vt:lpstr>
      <vt:lpstr>АНГЛИЯ</vt:lpstr>
      <vt:lpstr>ШВЕЙЦАРИЯ</vt:lpstr>
      <vt:lpstr>ИТАЛИЯ</vt:lpstr>
      <vt:lpstr>ГЕРМАНИЯ</vt:lpstr>
      <vt:lpstr>ТАЙЛАНД</vt:lpstr>
      <vt:lpstr>КУБА</vt:lpstr>
      <vt:lpstr>ЯПОНИЯ</vt:lpstr>
      <vt:lpstr>Испания, Португалия</vt:lpstr>
      <vt:lpstr>Австралия </vt:lpstr>
      <vt:lpstr>Норвегия </vt:lpstr>
      <vt:lpstr>Греция</vt:lpstr>
      <vt:lpstr>С НОВЫМ ГОДОМ!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ТРАДИЦИИ</dc:title>
  <dc:creator>1</dc:creator>
  <cp:lastModifiedBy>User</cp:lastModifiedBy>
  <cp:revision>51</cp:revision>
  <dcterms:created xsi:type="dcterms:W3CDTF">2014-01-09T05:23:01Z</dcterms:created>
  <dcterms:modified xsi:type="dcterms:W3CDTF">2015-12-28T20:21:06Z</dcterms:modified>
</cp:coreProperties>
</file>